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5575C3D-87DD-4082-AD05-F01A6B832A28}">
          <p14:sldIdLst>
            <p14:sldId id="258"/>
          </p14:sldIdLst>
        </p14:section>
        <p14:section name="Başlıksız Bölüm" id="{28DEB96C-6E64-4628-A353-4F3955D4895D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33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50" autoAdjust="0"/>
  </p:normalViewPr>
  <p:slideViewPr>
    <p:cSldViewPr>
      <p:cViewPr varScale="1">
        <p:scale>
          <a:sx n="104" d="100"/>
          <a:sy n="104" d="100"/>
        </p:scale>
        <p:origin x="12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3AD3-C599-4E4F-BE1F-46EFB40FA33D}" type="datetimeFigureOut">
              <a:rPr lang="tr-TR" smtClean="0"/>
              <a:t>7.09.2022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9D65A-C263-4BBC-94FE-4B456BF0CC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8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C2FD-A3E8-4197-9D6B-173C78D852F1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024D1-5700-4051-8536-FD8BADA2E4A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24D1-5700-4051-8536-FD8BADA2E4A9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59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2" y="1380071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4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0" y="5883278"/>
            <a:ext cx="324303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4" name="Group 7"/>
          <p:cNvGrpSpPr/>
          <p:nvPr userDrawn="1"/>
        </p:nvGrpSpPr>
        <p:grpSpPr>
          <a:xfrm>
            <a:off x="564645" y="744473"/>
            <a:ext cx="8005589" cy="5349671"/>
            <a:chOff x="564643" y="744469"/>
            <a:chExt cx="8005589" cy="5349671"/>
          </a:xfrm>
        </p:grpSpPr>
        <p:sp>
          <p:nvSpPr>
            <p:cNvPr id="15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2328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55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80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0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0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14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4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0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6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63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5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088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59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3" y="685800"/>
            <a:ext cx="1327777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5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541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 Metin kutusu"/>
          <p:cNvSpPr txBox="1"/>
          <p:nvPr userDrawn="1"/>
        </p:nvSpPr>
        <p:spPr>
          <a:xfrm>
            <a:off x="1547664" y="395739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TOROS JEOLOJİSİ SEMPOZYUMU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tr-TR" sz="1800" b="1" kern="1200" baseline="30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Geology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Taurus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  <a:r>
              <a:rPr lang="tr-T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6" r="925" b="22247"/>
          <a:stretch/>
        </p:blipFill>
        <p:spPr>
          <a:xfrm>
            <a:off x="-108520" y="6122326"/>
            <a:ext cx="9252520" cy="76305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89" y="1337962"/>
            <a:ext cx="5967123" cy="421849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8" y="332656"/>
            <a:ext cx="1029716" cy="1028733"/>
          </a:xfrm>
          <a:prstGeom prst="ellipse">
            <a:avLst/>
          </a:prstGeom>
        </p:spPr>
      </p:pic>
      <p:pic>
        <p:nvPicPr>
          <p:cNvPr id="5" name="Resi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0" y="251373"/>
            <a:ext cx="1330763" cy="12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4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4" y="5867134"/>
            <a:ext cx="413375" cy="365125"/>
          </a:xfrm>
        </p:spPr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53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6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5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6" y="2667002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7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7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70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04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Metin kutusu"/>
          <p:cNvSpPr txBox="1"/>
          <p:nvPr userDrawn="1"/>
        </p:nvSpPr>
        <p:spPr>
          <a:xfrm>
            <a:off x="-108520" y="17614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TOROS JEOLOJİSİ SEMPOZYUMU</a:t>
            </a:r>
          </a:p>
          <a:p>
            <a:pPr algn="ctr"/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Symposium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Geology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Taurus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baseline="0" dirty="0" err="1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Belt</a:t>
            </a:r>
            <a:r>
              <a:rPr lang="tr-TR" sz="1400" b="1" baseline="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4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8055"/>
            <a:ext cx="720080" cy="719392"/>
          </a:xfrm>
          <a:prstGeom prst="ellipse">
            <a:avLst/>
          </a:prstGeom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8055"/>
            <a:ext cx="970723" cy="8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9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6" y="685802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5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06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4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2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4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68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3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2667002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8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A3873F-4EDE-4A93-AA0A-E0EA6875FE59}" type="datetimeFigureOut">
              <a:rPr lang="tr-TR" smtClean="0"/>
              <a:pPr/>
              <a:t>7.09.2022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1" y="5883278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883278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4071EC-33BB-42C7-BAD2-4044E87EE6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4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etin kutusu"/>
          <p:cNvSpPr txBox="1"/>
          <p:nvPr/>
        </p:nvSpPr>
        <p:spPr>
          <a:xfrm>
            <a:off x="-108520" y="2348883"/>
            <a:ext cx="94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Başlığı </a:t>
            </a:r>
            <a:r>
              <a:rPr lang="tr-T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ve/veya Sunum </a:t>
            </a:r>
            <a:r>
              <a:rPr lang="tr-T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Başlığı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2339752" y="3068963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İsimler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0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Özel 3">
      <a:dk1>
        <a:srgbClr val="404040"/>
      </a:dk1>
      <a:lt1>
        <a:sysClr val="window" lastClr="FFFFFF"/>
      </a:lt1>
      <a:dk2>
        <a:srgbClr val="40404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BDBDBD"/>
      </a:accent6>
      <a:hlink>
        <a:srgbClr val="5F5F5F"/>
      </a:hlink>
      <a:folHlink>
        <a:srgbClr val="919191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</Template>
  <TotalTime>338</TotalTime>
  <Words>7</Words>
  <Application>Microsoft Office PowerPoint</Application>
  <PresentationFormat>Ekran Gösterisi (4:3)</PresentationFormat>
  <Paragraphs>3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Corbel</vt:lpstr>
      <vt:lpstr>Times New Roman</vt:lpstr>
      <vt:lpstr>Paralaks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Ismail Demirci</dc:creator>
  <cp:lastModifiedBy>Sule GURBOGA</cp:lastModifiedBy>
  <cp:revision>52</cp:revision>
  <dcterms:created xsi:type="dcterms:W3CDTF">2021-12-27T18:43:30Z</dcterms:created>
  <dcterms:modified xsi:type="dcterms:W3CDTF">2022-09-07T06:27:35Z</dcterms:modified>
</cp:coreProperties>
</file>