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5575C3D-87DD-4082-AD05-F01A6B832A28}">
          <p14:sldIdLst>
            <p14:sldId id="258"/>
          </p14:sldIdLst>
        </p14:section>
        <p14:section name="Başlıksız Bölüm" id="{28DEB96C-6E64-4628-A353-4F3955D4895D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33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12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3AD3-C599-4E4F-BE1F-46EFB40FA33D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D65A-C263-4BBC-94FE-4B456BF0C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C2FD-A3E8-4197-9D6B-173C78D852F1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024D1-5700-4051-8536-FD8BADA2E4A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24D1-5700-4051-8536-FD8BADA2E4A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59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4645" y="744473"/>
            <a:ext cx="8005589" cy="5349671"/>
            <a:chOff x="564643" y="744469"/>
            <a:chExt cx="8005589" cy="5349671"/>
          </a:xfrm>
        </p:grpSpPr>
        <p:sp>
          <p:nvSpPr>
            <p:cNvPr id="10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974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78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56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69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60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831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40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85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Metin kutusu"/>
          <p:cNvSpPr txBox="1"/>
          <p:nvPr userDrawn="1"/>
        </p:nvSpPr>
        <p:spPr>
          <a:xfrm>
            <a:off x="1625520" y="395739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TOROS JEOLOJİSİ SEMPOZYUMU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tr-TR" sz="1800" b="1" kern="120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Geology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Taurus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r="925" b="22247"/>
          <a:stretch/>
        </p:blipFill>
        <p:spPr>
          <a:xfrm>
            <a:off x="-107488" y="6165304"/>
            <a:ext cx="9288000" cy="76349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69" y="1226736"/>
            <a:ext cx="6019552" cy="443451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0" y="395739"/>
            <a:ext cx="864096" cy="854733"/>
          </a:xfrm>
          <a:prstGeom prst="ellipse">
            <a:avLst/>
          </a:prstGeom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54" y="281362"/>
            <a:ext cx="1152128" cy="10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1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87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2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8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19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04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12 Metin kutusu"/>
          <p:cNvSpPr txBox="1"/>
          <p:nvPr userDrawn="1"/>
        </p:nvSpPr>
        <p:spPr>
          <a:xfrm>
            <a:off x="0" y="1694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TOROS JEOLOJİSİ SEMPOZYUMU</a:t>
            </a:r>
          </a:p>
          <a:p>
            <a:pPr algn="ctr"/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Geology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Taurus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4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29" y="135749"/>
            <a:ext cx="556795" cy="556947"/>
          </a:xfrm>
          <a:prstGeom prst="ellipse">
            <a:avLst/>
          </a:prstGeom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70061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90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38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80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etin kutusu"/>
          <p:cNvSpPr txBox="1"/>
          <p:nvPr/>
        </p:nvSpPr>
        <p:spPr>
          <a:xfrm>
            <a:off x="-108520" y="2348883"/>
            <a:ext cx="94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Başlığı </a:t>
            </a:r>
            <a:r>
              <a:rPr lang="tr-T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ve/veya Sunum </a:t>
            </a:r>
            <a:r>
              <a:rPr lang="tr-T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Başlığı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2339752" y="306896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İsimler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0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</TotalTime>
  <Words>7</Words>
  <Application>Microsoft Office PowerPoint</Application>
  <PresentationFormat>Ekran Gösterisi (4:3)</PresentationFormat>
  <Paragraphs>3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Duman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Ismail Demirci</dc:creator>
  <cp:lastModifiedBy>Sule GURBOGA</cp:lastModifiedBy>
  <cp:revision>52</cp:revision>
  <dcterms:created xsi:type="dcterms:W3CDTF">2021-12-27T18:43:30Z</dcterms:created>
  <dcterms:modified xsi:type="dcterms:W3CDTF">2022-09-07T06:23:29Z</dcterms:modified>
</cp:coreProperties>
</file>